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EC5FC-2EAD-4715-9B3D-F13F2702B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A11F14-12DD-4783-BB25-3B358BBB8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B068C4-9370-46AB-88B7-13EC97D5E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09A8A-9C69-4788-AE20-0AAA79DE8AD4}" type="datetimeFigureOut">
              <a:rPr lang="en-GB" smtClean="0"/>
              <a:t>22/11/2021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D390FB-F00D-45AB-A02D-59B003057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4AA445-1CA0-4D29-BB11-E11D5E537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BA174-B895-48C0-B7A4-B74B687C6A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9922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3A7D9-16F9-49F9-AE0F-F3086406A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ADCA5C-3ED2-4FBF-9DF0-D7BF579461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6F23D8-4519-4FEE-843F-AA4C9CC01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09A8A-9C69-4788-AE20-0AAA79DE8AD4}" type="datetimeFigureOut">
              <a:rPr lang="en-GB" smtClean="0"/>
              <a:t>22/11/2021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7A2F11-C6E0-4D27-9FE9-9798F76F5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0A7774-39FD-4E7E-A322-60A6384BE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BA174-B895-48C0-B7A4-B74B687C6A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7998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2554CE-30CA-4C71-A4EE-951A3EBD7E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E38698-A1FA-4D01-982B-66BE557B23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70644D-6778-41C1-877B-C9D9EEC70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09A8A-9C69-4788-AE20-0AAA79DE8AD4}" type="datetimeFigureOut">
              <a:rPr lang="en-GB" smtClean="0"/>
              <a:t>22/11/2021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73AECC-A254-49C8-B6F3-6918F897B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D9574D-2CA6-49AF-A9CE-481E36DF5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BA174-B895-48C0-B7A4-B74B687C6A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1151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921AB-690F-4FAA-9EAC-2B78F259A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E5727B-4E26-4B62-974A-C0E9B8EAF0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E62CE2-3DCB-4DE6-9326-FC7B13209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09A8A-9C69-4788-AE20-0AAA79DE8AD4}" type="datetimeFigureOut">
              <a:rPr lang="en-GB" smtClean="0"/>
              <a:t>22/11/2021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1F67F8-89DC-41FC-982B-87D279BDB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146151-DBCA-430A-BC13-741545F92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BA174-B895-48C0-B7A4-B74B687C6A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9224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95E37-C1EA-4BEF-A64C-BB072DB3A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676CE9-3AAF-45DA-BA71-3E601FCA99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A85E90-C3FF-4D33-86CC-E0A059894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09A8A-9C69-4788-AE20-0AAA79DE8AD4}" type="datetimeFigureOut">
              <a:rPr lang="en-GB" smtClean="0"/>
              <a:t>22/11/2021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7BB285-1424-4143-B142-057E0D8A6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125571-4363-4D76-BBCF-00887D171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BA174-B895-48C0-B7A4-B74B687C6A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350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5DB58-E004-4FC3-AE54-33EB937F5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DF582F-84DC-44E2-AE36-2ABCFB162E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002114-1C12-4AA7-BE8C-6A69D8FD07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BAB2F2-592E-4B32-9FD4-E2D360BB6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09A8A-9C69-4788-AE20-0AAA79DE8AD4}" type="datetimeFigureOut">
              <a:rPr lang="en-GB" smtClean="0"/>
              <a:t>22/11/2021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33DD9E-2A18-4EC3-9582-804236DA5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4A35EC-87AC-4DF8-BCB3-8FC9BB6D5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BA174-B895-48C0-B7A4-B74B687C6A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6433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4ED7E-B17D-43EB-BC1F-F7C7B502C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744DB7-CED2-47A1-B4D4-C892ADD26C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FACB70-3883-4C3D-9D53-13E5B02E1C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5EE25A-C462-4D6E-9C1F-941068535A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9605D2-FF22-4AE5-8B38-C6975F1E01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06F9FFC-9481-42FE-804A-C6E8F844E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09A8A-9C69-4788-AE20-0AAA79DE8AD4}" type="datetimeFigureOut">
              <a:rPr lang="en-GB" smtClean="0"/>
              <a:t>22/11/2021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2734E0-39D1-4DAE-8918-8DE09CA7F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E66C009-6E8F-47FA-8FBA-5C7983799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BA174-B895-48C0-B7A4-B74B687C6A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4227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08B20-DC86-4CF0-88E6-0C3E2242A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0E5379-B193-49EC-9F9B-7FB5E54D8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09A8A-9C69-4788-AE20-0AAA79DE8AD4}" type="datetimeFigureOut">
              <a:rPr lang="en-GB" smtClean="0"/>
              <a:t>22/11/2021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FF408D-861B-49C3-B656-5E6DCAD79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83E764-FAFF-429D-9DC4-F524B4D96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BA174-B895-48C0-B7A4-B74B687C6A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3715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F4C9BA-A552-4FB2-AA6E-15B918342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09A8A-9C69-4788-AE20-0AAA79DE8AD4}" type="datetimeFigureOut">
              <a:rPr lang="en-GB" smtClean="0"/>
              <a:t>22/11/2021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21DC2A-5EE2-4095-806B-5FB8515AF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630827-3C5C-4985-BCF0-48BE52C94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BA174-B895-48C0-B7A4-B74B687C6A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6979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64CAC-7FDE-4845-BF05-1C3252879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BB1746-3FFB-4109-B38E-133D25375E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5A470D-1152-46F0-85A2-5D63A9A863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1348FF-B072-4471-9246-71A620339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09A8A-9C69-4788-AE20-0AAA79DE8AD4}" type="datetimeFigureOut">
              <a:rPr lang="en-GB" smtClean="0"/>
              <a:t>22/11/2021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CDF9C4-DB92-4914-B0FA-E30C57F77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7A5769-9415-4B9E-A3DE-29CED646F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BA174-B895-48C0-B7A4-B74B687C6A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4102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6C2AE-BDA5-48DA-90FE-989770E7E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043B9E-490F-4597-9E45-B4B21BF7FF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DA47A3-F3B0-4529-A15E-31A2050A9F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8A5566-84ED-466A-8A87-CAC1A1353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09A8A-9C69-4788-AE20-0AAA79DE8AD4}" type="datetimeFigureOut">
              <a:rPr lang="en-GB" smtClean="0"/>
              <a:t>22/11/2021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65D8F2-B527-4195-8F26-D848762BC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3C7676-411F-426A-9B2B-DB9BAB9B4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BA174-B895-48C0-B7A4-B74B687C6A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4300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B935C0-8575-463F-AA92-574DFB346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E73FC8-6B9F-4606-87D1-592F45D269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DBB184-9467-4CE2-A93F-6BAE71E413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209A8A-9C69-4788-AE20-0AAA79DE8AD4}" type="datetimeFigureOut">
              <a:rPr lang="en-GB" smtClean="0"/>
              <a:t>22/11/2021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E0C14A-BEEE-4117-A3ED-A4A1508DED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24889D-5D55-4480-90C3-36A1C3BF5A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DBA174-B895-48C0-B7A4-B74B687C6A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293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uk.aesculap-academy.com/eventdetails/4026440/4026482" TargetMode="External"/><Relationship Id="rId7" Type="http://schemas.openxmlformats.org/officeDocument/2006/relationships/hyperlink" Target="https://www.batod.org.uk/about-us/batod-cpd-webinar-series-april-2021-march-2022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conferencecommittee@batod.org.uk" TargetMode="Externa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Logo&#10;&#10;Description automatically generated">
            <a:extLst>
              <a:ext uri="{FF2B5EF4-FFF2-40B4-BE49-F238E27FC236}">
                <a16:creationId xmlns:a16="http://schemas.microsoft.com/office/drawing/2014/main" id="{C57C94E0-CDF7-45C7-A6EE-24975CD7D4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99" y="280213"/>
            <a:ext cx="1829117" cy="1829117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9841E218-EF60-49EB-80C4-460FE20FF096}"/>
              </a:ext>
            </a:extLst>
          </p:cNvPr>
          <p:cNvSpPr txBox="1">
            <a:spLocks/>
          </p:cNvSpPr>
          <p:nvPr/>
        </p:nvSpPr>
        <p:spPr>
          <a:xfrm>
            <a:off x="4636946" y="53809"/>
            <a:ext cx="2918108" cy="22819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BATOD Webinar Series</a:t>
            </a:r>
          </a:p>
          <a:p>
            <a:pPr algn="ctr"/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Nov 2021 – March 2022</a:t>
            </a:r>
          </a:p>
          <a:p>
            <a:pPr algn="ctr"/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1.30 - 4.30 pm</a:t>
            </a:r>
          </a:p>
          <a:p>
            <a:pPr algn="ctr"/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BSL interpretation and captions provided</a:t>
            </a:r>
          </a:p>
          <a:p>
            <a:pPr algn="ctr"/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21 day post event on demand access</a:t>
            </a:r>
          </a:p>
          <a:p>
            <a:pPr algn="ctr"/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9C2C203-FE49-4629-9861-395421D61BFC}"/>
              </a:ext>
            </a:extLst>
          </p:cNvPr>
          <p:cNvSpPr txBox="1">
            <a:spLocks/>
          </p:cNvSpPr>
          <p:nvPr/>
        </p:nvSpPr>
        <p:spPr>
          <a:xfrm>
            <a:off x="4393808" y="4587826"/>
            <a:ext cx="4549726" cy="23915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4FCF76C-E837-450C-9BBF-8D16CE876D8C}"/>
              </a:ext>
            </a:extLst>
          </p:cNvPr>
          <p:cNvSpPr txBox="1">
            <a:spLocks/>
          </p:cNvSpPr>
          <p:nvPr/>
        </p:nvSpPr>
        <p:spPr>
          <a:xfrm>
            <a:off x="4099326" y="4538148"/>
            <a:ext cx="4549726" cy="23915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30DFA9F-BCE0-410A-8F3A-880ED22F9E2A}"/>
              </a:ext>
            </a:extLst>
          </p:cNvPr>
          <p:cNvSpPr txBox="1">
            <a:spLocks/>
          </p:cNvSpPr>
          <p:nvPr/>
        </p:nvSpPr>
        <p:spPr>
          <a:xfrm>
            <a:off x="286760" y="3200100"/>
            <a:ext cx="4300791" cy="23418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‘Audiology and Technology’</a:t>
            </a:r>
          </a:p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Tuesday 18</a:t>
            </a:r>
            <a:r>
              <a:rPr lang="en-GB" sz="12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January </a:t>
            </a:r>
          </a:p>
          <a:p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200" b="0" i="0" dirty="0">
                <a:solidFill>
                  <a:srgbClr val="1D222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Research, Front line and Strategic Developments in Educational Audiology – Simon Ash and Claire Gamon</a:t>
            </a:r>
          </a:p>
          <a:p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The BAHA System: How and Why is it fitted, a Multi-Disciplinary Approach- Emily Brooks and Ying Guo</a:t>
            </a:r>
          </a:p>
          <a:p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Early Years Radio Aids - Lisa Bull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990E715-A25E-4ED9-9973-36C2DCEF9CE2}"/>
              </a:ext>
            </a:extLst>
          </p:cNvPr>
          <p:cNvSpPr txBox="1">
            <a:spLocks/>
          </p:cNvSpPr>
          <p:nvPr/>
        </p:nvSpPr>
        <p:spPr>
          <a:xfrm>
            <a:off x="7604450" y="3206465"/>
            <a:ext cx="4423609" cy="23418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‘Early Intervention’</a:t>
            </a:r>
          </a:p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Tuesday 1</a:t>
            </a:r>
            <a:r>
              <a:rPr lang="en-GB" sz="1200" baseline="30000" dirty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March</a:t>
            </a:r>
          </a:p>
          <a:p>
            <a:pPr algn="ctr"/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Early Parent Interaction in Deafness - </a:t>
            </a:r>
            <a:r>
              <a:rPr lang="en-GB" sz="120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Martina Curtin</a:t>
            </a:r>
          </a:p>
          <a:p>
            <a:endParaRPr lang="en-GB" sz="1200" i="0" u="none" strike="noStrike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Deaf Scientists as Role Models and their Impact on Deaf Students Learning - Derek Rodgers </a:t>
            </a:r>
          </a:p>
          <a:p>
            <a:endParaRPr lang="en-GB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Implementing a bilingual curriculum in deaf education – Catherine Drew and Dani </a:t>
            </a:r>
            <a:r>
              <a:rPr lang="en-GB" sz="1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Sive</a:t>
            </a:r>
            <a:r>
              <a:rPr lang="en-GB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8720298-4152-4966-9E39-540386CA5782}"/>
              </a:ext>
            </a:extLst>
          </p:cNvPr>
          <p:cNvSpPr txBox="1"/>
          <p:nvPr/>
        </p:nvSpPr>
        <p:spPr>
          <a:xfrm>
            <a:off x="4846545" y="2475008"/>
            <a:ext cx="26715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£50*/£70 per session</a:t>
            </a:r>
          </a:p>
          <a:p>
            <a:pPr algn="ctr"/>
            <a:r>
              <a:rPr lang="en-GB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*BATOD member</a:t>
            </a:r>
          </a:p>
          <a:p>
            <a:pPr algn="ctr"/>
            <a:r>
              <a:rPr lang="en-GB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Book via </a:t>
            </a:r>
            <a:r>
              <a:rPr lang="en-GB" sz="1400" b="0" i="0" dirty="0">
                <a:solidFill>
                  <a:srgbClr val="0071EB"/>
                </a:solidFill>
                <a:effectLst/>
                <a:latin typeface="Calibri" panose="020F0502020204030204" pitchFamily="34" charset="0"/>
                <a:hlinkClick r:id="rId3"/>
              </a:rPr>
              <a:t>https://uk.aesculap-academy.com/eventdetails/4026440/4026482</a:t>
            </a:r>
            <a:endParaRPr lang="en-GB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946A8FC-6792-4FA7-A6AB-39DBB03199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651" y="3206465"/>
            <a:ext cx="1260348" cy="630174"/>
          </a:xfrm>
          <a:prstGeom prst="rect">
            <a:avLst/>
          </a:prstGeom>
        </p:spPr>
      </p:pic>
      <p:pic>
        <p:nvPicPr>
          <p:cNvPr id="24" name="Picture 2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CED1B7A-370B-43AA-BFA1-922835097C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4454" y="3189063"/>
            <a:ext cx="1303605" cy="66644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7CC60BE-3198-4432-9AC2-DE07F4675AC8}"/>
              </a:ext>
            </a:extLst>
          </p:cNvPr>
          <p:cNvSpPr txBox="1"/>
          <p:nvPr/>
        </p:nvSpPr>
        <p:spPr>
          <a:xfrm>
            <a:off x="8652491" y="580002"/>
            <a:ext cx="33755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Got a question about the series?</a:t>
            </a: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Contact: 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conferencecommittee@batod.org.uk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2C9F84-BEA7-4D62-A53A-67AB734E7F8B}"/>
              </a:ext>
            </a:extLst>
          </p:cNvPr>
          <p:cNvSpPr txBox="1"/>
          <p:nvPr/>
        </p:nvSpPr>
        <p:spPr>
          <a:xfrm>
            <a:off x="4760212" y="5179887"/>
            <a:ext cx="26715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hank you to all our sponsors. </a:t>
            </a: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See their details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here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80CCDF-3379-4A17-9AD7-D263A6BAEB1A}"/>
              </a:ext>
            </a:extLst>
          </p:cNvPr>
          <p:cNvSpPr txBox="1"/>
          <p:nvPr/>
        </p:nvSpPr>
        <p:spPr>
          <a:xfrm>
            <a:off x="4498383" y="6375004"/>
            <a:ext cx="3375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In partnership with </a:t>
            </a:r>
            <a:r>
              <a:rPr lang="en-GB" sz="140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Aesculap Academia</a:t>
            </a:r>
            <a:endParaRPr lang="en-GB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41433262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173</Words>
  <Application>Microsoft Office PowerPoint</Application>
  <PresentationFormat>Widescreen</PresentationFormat>
  <Paragraphs>34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Tuesday 14th September Theme ‘Specialist intervention’  Presenters and presentation title: Training Parents: Generalising Social Communication Skills in SmiLE Therapy - Martina Curtin - City, University of London -  A Critical Review of the Impact and Use of Specialist Apps to Improve Learning for Deaf Children - Teresa Heaney  - Heathlands School -  Curriculum for Wales, British Sign Language - Misha Goremano and Sarah Svensson -</dc:title>
  <dc:creator>Teresa Quail</dc:creator>
  <cp:lastModifiedBy>Teresa Quail</cp:lastModifiedBy>
  <cp:revision>32</cp:revision>
  <dcterms:created xsi:type="dcterms:W3CDTF">2021-08-12T08:37:40Z</dcterms:created>
  <dcterms:modified xsi:type="dcterms:W3CDTF">2021-11-22T18:13:35Z</dcterms:modified>
</cp:coreProperties>
</file>