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5FC-2EAD-4715-9B3D-F13F2702B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11F14-12DD-4783-BB25-3B358BBB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068C4-9370-46AB-88B7-13EC97D5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390FB-F00D-45AB-A02D-59B00305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A445-1CA0-4D29-BB11-E11D5E53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2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7D9-16F9-49F9-AE0F-F3086406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CA5C-3ED2-4FBF-9DF0-D7BF57946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23D8-4519-4FEE-843F-AA4C9CC0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2F11-C6E0-4D27-9FE9-9798F76F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7774-39FD-4E7E-A322-60A6384B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99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554CE-30CA-4C71-A4EE-951A3EBD7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38698-A1FA-4D01-982B-66BE557B2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644D-6778-41C1-877B-C9D9EEC7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AECC-A254-49C8-B6F3-6918F89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9574D-2CA6-49AF-A9CE-481E36DF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21AB-690F-4FAA-9EAC-2B78F259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727B-4E26-4B62-974A-C0E9B8EAF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2CE2-3DCB-4DE6-9326-FC7B1320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F67F8-89DC-41FC-982B-87D279BD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6151-DBCA-430A-BC13-741545F9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2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5E37-C1EA-4BEF-A64C-BB072DB3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76CE9-3AAF-45DA-BA71-3E601FCA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85E90-C3FF-4D33-86CC-E0A05989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BB285-1424-4143-B142-057E0D8A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5571-4363-4D76-BBCF-00887D17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DB58-E004-4FC3-AE54-33EB937F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582F-84DC-44E2-AE36-2ABCFB162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02114-1C12-4AA7-BE8C-6A69D8FD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AB2F2-592E-4B32-9FD4-E2D360BB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3DD9E-2A18-4EC3-9582-804236DA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A35EC-87AC-4DF8-BCB3-8FC9BB6D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ED7E-B17D-43EB-BC1F-F7C7B502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44DB7-CED2-47A1-B4D4-C892ADD26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CB70-3883-4C3D-9D53-13E5B02E1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EE25A-C462-4D6E-9C1F-941068535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605D2-FF22-4AE5-8B38-C6975F1E0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F9FFC-9481-42FE-804A-C6E8F844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734E0-39D1-4DAE-8918-8DE09CA7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6C009-6E8F-47FA-8FBA-5C798379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2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8B20-DC86-4CF0-88E6-0C3E2242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E5379-B193-49EC-9F9B-7FB5E54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F408D-861B-49C3-B656-5E6DCAD7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3E764-FAFF-429D-9DC4-F524B4D9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4C9BA-A552-4FB2-AA6E-15B91834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1DC2A-5EE2-4095-806B-5FB8515A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30827-3C5C-4985-BCF0-48BE52C9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7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4CAC-7FDE-4845-BF05-1C325287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1746-3FFB-4109-B38E-133D25375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A470D-1152-46F0-85A2-5D63A9A86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48FF-B072-4471-9246-71A62033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DF9C4-DB92-4914-B0FA-E30C57F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A5769-9415-4B9E-A3DE-29CED646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0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C2AE-BDA5-48DA-90FE-989770E7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43B9E-490F-4597-9E45-B4B21BF7F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A47A3-F3B0-4529-A15E-31A2050A9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A5566-84ED-466A-8A87-CAC1A135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D8F2-B527-4195-8F26-D848762B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C7676-411F-426A-9B2B-DB9BAB9B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935C0-8575-463F-AA92-574DFB34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73FC8-6B9F-4606-87D1-592F45D2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B184-9467-4CE2-A93F-6BAE71E41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09A8A-9C69-4788-AE20-0AAA79DE8AD4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0C14A-BEEE-4117-A3ED-A4A1508DE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4889D-5D55-4480-90C3-36A1C3BF5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BA174-B895-48C0-B7A4-B74B687C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tod.org.uk/about-us/batod-cpd-webinar-series-april-2021-march-2022/" TargetMode="External"/><Relationship Id="rId3" Type="http://schemas.openxmlformats.org/officeDocument/2006/relationships/hyperlink" Target="https://uk.aesculap-academy.com/eventdetails/4026440/4026482" TargetMode="External"/><Relationship Id="rId7" Type="http://schemas.openxmlformats.org/officeDocument/2006/relationships/hyperlink" Target="mailto:conferencecommittee@batod.org.u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C57C94E0-CDF7-45C7-A6EE-24975CD7D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41" y="2427457"/>
            <a:ext cx="1829117" cy="18291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41E218-EF60-49EB-80C4-460FE20FF096}"/>
              </a:ext>
            </a:extLst>
          </p:cNvPr>
          <p:cNvSpPr txBox="1">
            <a:spLocks/>
          </p:cNvSpPr>
          <p:nvPr/>
        </p:nvSpPr>
        <p:spPr>
          <a:xfrm>
            <a:off x="4636946" y="53809"/>
            <a:ext cx="2918108" cy="2281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BATOD Webinar Series</a:t>
            </a:r>
          </a:p>
          <a:p>
            <a:pPr algn="ctr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Nov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2021 – March 2022</a:t>
            </a: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1.30 - 4.30 pm</a:t>
            </a:r>
          </a:p>
          <a:p>
            <a:pPr algn="ctr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BSL interpretation and captions provided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21 day post event on demand access</a:t>
            </a:r>
          </a:p>
          <a:p>
            <a:pPr algn="ct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858CA8-7EC7-43DB-938C-4FC70F6A9D2E}"/>
              </a:ext>
            </a:extLst>
          </p:cNvPr>
          <p:cNvSpPr txBox="1">
            <a:spLocks/>
          </p:cNvSpPr>
          <p:nvPr/>
        </p:nvSpPr>
        <p:spPr>
          <a:xfrm>
            <a:off x="184391" y="638502"/>
            <a:ext cx="4209417" cy="2391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‘Communication and language’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Tuesday 16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November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British Sign Language Pack– Exploring Visual Communication * Pack 1&amp;2 - Shelia Lundberg</a:t>
            </a:r>
          </a:p>
          <a:p>
            <a:endParaRPr lang="en-GB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‘What’s so funny?’: developing verbal humour in deaf children </a:t>
            </a: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Burton</a:t>
            </a:r>
            <a:endParaRPr lang="en-GB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 an Audiological Curriculum for Children &amp; Young people - Suzanne Williams and Sandra Barlow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2C203-FE49-4629-9861-395421D61BFC}"/>
              </a:ext>
            </a:extLst>
          </p:cNvPr>
          <p:cNvSpPr txBox="1">
            <a:spLocks/>
          </p:cNvSpPr>
          <p:nvPr/>
        </p:nvSpPr>
        <p:spPr>
          <a:xfrm>
            <a:off x="4393808" y="4587826"/>
            <a:ext cx="4549726" cy="2391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FCF76C-E837-450C-9BBF-8D16CE876D8C}"/>
              </a:ext>
            </a:extLst>
          </p:cNvPr>
          <p:cNvSpPr txBox="1">
            <a:spLocks/>
          </p:cNvSpPr>
          <p:nvPr/>
        </p:nvSpPr>
        <p:spPr>
          <a:xfrm>
            <a:off x="4099326" y="4538148"/>
            <a:ext cx="4549726" cy="2391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0DFA9F-BCE0-410A-8F3A-880ED22F9E2A}"/>
              </a:ext>
            </a:extLst>
          </p:cNvPr>
          <p:cNvSpPr txBox="1">
            <a:spLocks/>
          </p:cNvSpPr>
          <p:nvPr/>
        </p:nvSpPr>
        <p:spPr>
          <a:xfrm>
            <a:off x="7818782" y="688179"/>
            <a:ext cx="4300791" cy="2341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‘Audiology and Technology’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Tuesday 18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January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Research, Front line and Strategic Developments in </a:t>
            </a:r>
            <a:r>
              <a:rPr lang="en-GB" sz="1200" b="0" i="0">
                <a:solidFill>
                  <a:srgbClr val="1D22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Educational Audiology – Simon Ash</a:t>
            </a:r>
            <a:endParaRPr lang="en-GB" sz="1200" b="0" i="0" dirty="0">
              <a:solidFill>
                <a:srgbClr val="1D22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BAHA System: How and Why is it fitted, a Multi-Disciplinary Approach- Emily Brooks and Ying Guo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Early Years Radio Aids - Lisa Bull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90E715-A25E-4ED9-9973-36C2DCEF9CE2}"/>
              </a:ext>
            </a:extLst>
          </p:cNvPr>
          <p:cNvSpPr txBox="1">
            <a:spLocks/>
          </p:cNvSpPr>
          <p:nvPr/>
        </p:nvSpPr>
        <p:spPr>
          <a:xfrm>
            <a:off x="4000140" y="4313393"/>
            <a:ext cx="4423609" cy="2341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‘Early Intervention’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Tuesday 1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Early Parent Interaction in Deafness - </a:t>
            </a:r>
            <a:r>
              <a:rPr lang="en-GB" sz="12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Martina Curtin</a:t>
            </a:r>
          </a:p>
          <a:p>
            <a:endParaRPr lang="en-GB" sz="12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Deaf Scientists as Role Models and their Impact on Deaf Students Learning - Derek Rodgers </a:t>
            </a:r>
          </a:p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Implementing a bilingual curriculum in deaf education – Catherine Drew and Dani 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Sive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20298-4152-4966-9E39-540386CA5782}"/>
              </a:ext>
            </a:extLst>
          </p:cNvPr>
          <p:cNvSpPr txBox="1"/>
          <p:nvPr/>
        </p:nvSpPr>
        <p:spPr>
          <a:xfrm>
            <a:off x="444488" y="4084950"/>
            <a:ext cx="2671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£50*/£70 per session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*BATOD member</a:t>
            </a:r>
          </a:p>
          <a:p>
            <a:pPr algn="ctr"/>
            <a:r>
              <a:rPr lang="en-GB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via </a:t>
            </a:r>
            <a:r>
              <a:rPr lang="en-GB" sz="1400" b="0" i="0">
                <a:solidFill>
                  <a:srgbClr val="0071EB"/>
                </a:solidFill>
                <a:effectLst/>
                <a:latin typeface="Calibri" panose="020F0502020204030204" pitchFamily="34" charset="0"/>
                <a:hlinkClick r:id="rId3"/>
              </a:rPr>
              <a:t>https://uk.aesculap-academy.com/eventdetails/4026440/4026482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E20B87-092A-4008-A21F-D208BFFC2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59" y="628478"/>
            <a:ext cx="1153867" cy="566294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46A8FC-6792-4FA7-A6AB-39DBB0319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020" y="688179"/>
            <a:ext cx="1260348" cy="630174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ED1B7A-370B-43AA-BFA1-922835097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44" y="4298578"/>
            <a:ext cx="1303605" cy="6664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CC60BE-3198-4432-9AC2-DE07F4675AC8}"/>
              </a:ext>
            </a:extLst>
          </p:cNvPr>
          <p:cNvSpPr txBox="1"/>
          <p:nvPr/>
        </p:nvSpPr>
        <p:spPr>
          <a:xfrm>
            <a:off x="9259435" y="4933287"/>
            <a:ext cx="286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Got a question about the series?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conferencecommittee@batod.org.uk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C9F84-BEA7-4D62-A53A-67AB734E7F8B}"/>
              </a:ext>
            </a:extLst>
          </p:cNvPr>
          <p:cNvSpPr txBox="1"/>
          <p:nvPr/>
        </p:nvSpPr>
        <p:spPr>
          <a:xfrm>
            <a:off x="613485" y="5733902"/>
            <a:ext cx="267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hank you to all our sponsors.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See their details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here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0CCDF-3379-4A17-9AD7-D263A6BAEB1A}"/>
              </a:ext>
            </a:extLst>
          </p:cNvPr>
          <p:cNvSpPr txBox="1"/>
          <p:nvPr/>
        </p:nvSpPr>
        <p:spPr>
          <a:xfrm>
            <a:off x="9238016" y="4298578"/>
            <a:ext cx="2711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partnership with </a:t>
            </a:r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Aesculap Academia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4332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220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14th September Theme ‘Specialist intervention’  Presenters and presentation title: Training Parents: Generalising Social Communication Skills in SmiLE Therapy - Martina Curtin - City, University of London -  A Critical Review of the Impact and Use of Specialist Apps to Improve Learning for Deaf Children - Teresa Heaney  - Heathlands School -  Curriculum for Wales, British Sign Language - Misha Goremano and Sarah Svensson -</dc:title>
  <dc:creator>Teresa Quail</dc:creator>
  <cp:lastModifiedBy>Teresa Quail</cp:lastModifiedBy>
  <cp:revision>30</cp:revision>
  <dcterms:created xsi:type="dcterms:W3CDTF">2021-08-12T08:37:40Z</dcterms:created>
  <dcterms:modified xsi:type="dcterms:W3CDTF">2021-11-10T17:25:56Z</dcterms:modified>
</cp:coreProperties>
</file>