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77" d="100"/>
          <a:sy n="77" d="100"/>
        </p:scale>
        <p:origin x="76"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rosby-Stewart" userId="cd46f3ec-076c-43b9-b3d1-321ee287d04d" providerId="ADAL" clId="{8E8A0E8E-017C-449E-8173-FD25C6B846C0}"/>
    <pc:docChg chg="custSel delSld modSld">
      <pc:chgData name="Ruth Crosby-Stewart" userId="cd46f3ec-076c-43b9-b3d1-321ee287d04d" providerId="ADAL" clId="{8E8A0E8E-017C-449E-8173-FD25C6B846C0}" dt="2023-06-17T14:52:29.363" v="527" actId="20577"/>
      <pc:docMkLst>
        <pc:docMk/>
      </pc:docMkLst>
      <pc:sldChg chg="modSp mod">
        <pc:chgData name="Ruth Crosby-Stewart" userId="cd46f3ec-076c-43b9-b3d1-321ee287d04d" providerId="ADAL" clId="{8E8A0E8E-017C-449E-8173-FD25C6B846C0}" dt="2023-06-17T14:41:25.230" v="11" actId="5793"/>
        <pc:sldMkLst>
          <pc:docMk/>
          <pc:sldMk cId="707531132" sldId="256"/>
        </pc:sldMkLst>
        <pc:spChg chg="mod">
          <ac:chgData name="Ruth Crosby-Stewart" userId="cd46f3ec-076c-43b9-b3d1-321ee287d04d" providerId="ADAL" clId="{8E8A0E8E-017C-449E-8173-FD25C6B846C0}" dt="2023-06-17T14:41:25.230" v="11" actId="5793"/>
          <ac:spMkLst>
            <pc:docMk/>
            <pc:sldMk cId="707531132" sldId="256"/>
            <ac:spMk id="4" creationId="{423C0087-2A19-740A-F09E-F91C776B752B}"/>
          </ac:spMkLst>
        </pc:spChg>
      </pc:sldChg>
      <pc:sldChg chg="modSp mod">
        <pc:chgData name="Ruth Crosby-Stewart" userId="cd46f3ec-076c-43b9-b3d1-321ee287d04d" providerId="ADAL" clId="{8E8A0E8E-017C-449E-8173-FD25C6B846C0}" dt="2023-06-17T14:47:14.376" v="263" actId="20577"/>
        <pc:sldMkLst>
          <pc:docMk/>
          <pc:sldMk cId="1757694058" sldId="259"/>
        </pc:sldMkLst>
        <pc:spChg chg="mod">
          <ac:chgData name="Ruth Crosby-Stewart" userId="cd46f3ec-076c-43b9-b3d1-321ee287d04d" providerId="ADAL" clId="{8E8A0E8E-017C-449E-8173-FD25C6B846C0}" dt="2023-06-17T14:47:14.376" v="263" actId="20577"/>
          <ac:spMkLst>
            <pc:docMk/>
            <pc:sldMk cId="1757694058" sldId="259"/>
            <ac:spMk id="12" creationId="{8F902833-C104-67B7-9EC8-D9A879DA7DF3}"/>
          </ac:spMkLst>
        </pc:spChg>
      </pc:sldChg>
      <pc:sldChg chg="modSp mod">
        <pc:chgData name="Ruth Crosby-Stewart" userId="cd46f3ec-076c-43b9-b3d1-321ee287d04d" providerId="ADAL" clId="{8E8A0E8E-017C-449E-8173-FD25C6B846C0}" dt="2023-06-17T14:46:17.808" v="219" actId="20577"/>
        <pc:sldMkLst>
          <pc:docMk/>
          <pc:sldMk cId="3568906684" sldId="261"/>
        </pc:sldMkLst>
        <pc:spChg chg="mod">
          <ac:chgData name="Ruth Crosby-Stewart" userId="cd46f3ec-076c-43b9-b3d1-321ee287d04d" providerId="ADAL" clId="{8E8A0E8E-017C-449E-8173-FD25C6B846C0}" dt="2023-06-17T14:46:17.808" v="219" actId="20577"/>
          <ac:spMkLst>
            <pc:docMk/>
            <pc:sldMk cId="3568906684" sldId="261"/>
            <ac:spMk id="4" creationId="{CFC74C2D-D571-97DE-E826-CA499A90A589}"/>
          </ac:spMkLst>
        </pc:spChg>
      </pc:sldChg>
      <pc:sldChg chg="modSp mod">
        <pc:chgData name="Ruth Crosby-Stewart" userId="cd46f3ec-076c-43b9-b3d1-321ee287d04d" providerId="ADAL" clId="{8E8A0E8E-017C-449E-8173-FD25C6B846C0}" dt="2023-06-17T14:48:31.487" v="329" actId="20577"/>
        <pc:sldMkLst>
          <pc:docMk/>
          <pc:sldMk cId="2185712354" sldId="264"/>
        </pc:sldMkLst>
        <pc:spChg chg="mod">
          <ac:chgData name="Ruth Crosby-Stewart" userId="cd46f3ec-076c-43b9-b3d1-321ee287d04d" providerId="ADAL" clId="{8E8A0E8E-017C-449E-8173-FD25C6B846C0}" dt="2023-06-17T14:48:31.487" v="329" actId="20577"/>
          <ac:spMkLst>
            <pc:docMk/>
            <pc:sldMk cId="2185712354" sldId="264"/>
            <ac:spMk id="5" creationId="{FE7B484E-A111-A213-D746-BAEE08819E07}"/>
          </ac:spMkLst>
        </pc:spChg>
      </pc:sldChg>
      <pc:sldChg chg="modSp mod">
        <pc:chgData name="Ruth Crosby-Stewart" userId="cd46f3ec-076c-43b9-b3d1-321ee287d04d" providerId="ADAL" clId="{8E8A0E8E-017C-449E-8173-FD25C6B846C0}" dt="2023-06-17T14:52:29.363" v="527" actId="20577"/>
        <pc:sldMkLst>
          <pc:docMk/>
          <pc:sldMk cId="980303093" sldId="265"/>
        </pc:sldMkLst>
        <pc:spChg chg="mod">
          <ac:chgData name="Ruth Crosby-Stewart" userId="cd46f3ec-076c-43b9-b3d1-321ee287d04d" providerId="ADAL" clId="{8E8A0E8E-017C-449E-8173-FD25C6B846C0}" dt="2023-06-17T14:52:29.363" v="527" actId="20577"/>
          <ac:spMkLst>
            <pc:docMk/>
            <pc:sldMk cId="980303093" sldId="265"/>
            <ac:spMk id="12" creationId="{5FDCA988-A420-A8C6-F864-77CD9D94BC0E}"/>
          </ac:spMkLst>
        </pc:spChg>
      </pc:sldChg>
      <pc:sldChg chg="del">
        <pc:chgData name="Ruth Crosby-Stewart" userId="cd46f3ec-076c-43b9-b3d1-321ee287d04d" providerId="ADAL" clId="{8E8A0E8E-017C-449E-8173-FD25C6B846C0}" dt="2023-06-17T14:50:46.917" v="393" actId="47"/>
        <pc:sldMkLst>
          <pc:docMk/>
          <pc:sldMk cId="134152370" sldId="266"/>
        </pc:sldMkLst>
      </pc:sldChg>
    </pc:docChg>
  </pc:docChgLst>
  <pc:docChgLst>
    <pc:chgData name="Ruth Crosby-Stewart" userId="cd46f3ec-076c-43b9-b3d1-321ee287d04d" providerId="ADAL" clId="{22608868-9123-4D6C-859D-75700AE82113}"/>
    <pc:docChg chg="undo redo custSel modSld">
      <pc:chgData name="Ruth Crosby-Stewart" userId="cd46f3ec-076c-43b9-b3d1-321ee287d04d" providerId="ADAL" clId="{22608868-9123-4D6C-859D-75700AE82113}" dt="2023-06-17T15:08:20.123" v="364" actId="20577"/>
      <pc:docMkLst>
        <pc:docMk/>
      </pc:docMkLst>
      <pc:sldChg chg="modSp mod">
        <pc:chgData name="Ruth Crosby-Stewart" userId="cd46f3ec-076c-43b9-b3d1-321ee287d04d" providerId="ADAL" clId="{22608868-9123-4D6C-859D-75700AE82113}" dt="2023-06-17T15:06:48.017" v="353" actId="20577"/>
        <pc:sldMkLst>
          <pc:docMk/>
          <pc:sldMk cId="4178785042" sldId="257"/>
        </pc:sldMkLst>
        <pc:spChg chg="mod">
          <ac:chgData name="Ruth Crosby-Stewart" userId="cd46f3ec-076c-43b9-b3d1-321ee287d04d" providerId="ADAL" clId="{22608868-9123-4D6C-859D-75700AE82113}" dt="2023-06-17T15:06:48.017" v="353" actId="20577"/>
          <ac:spMkLst>
            <pc:docMk/>
            <pc:sldMk cId="4178785042" sldId="257"/>
            <ac:spMk id="2" creationId="{9EEDC847-2BDA-2384-D90B-3F6FAB6D3837}"/>
          </ac:spMkLst>
        </pc:spChg>
      </pc:sldChg>
      <pc:sldChg chg="modSp mod">
        <pc:chgData name="Ruth Crosby-Stewart" userId="cd46f3ec-076c-43b9-b3d1-321ee287d04d" providerId="ADAL" clId="{22608868-9123-4D6C-859D-75700AE82113}" dt="2023-06-17T15:07:25.590" v="354" actId="20577"/>
        <pc:sldMkLst>
          <pc:docMk/>
          <pc:sldMk cId="3568906684" sldId="261"/>
        </pc:sldMkLst>
        <pc:spChg chg="mod">
          <ac:chgData name="Ruth Crosby-Stewart" userId="cd46f3ec-076c-43b9-b3d1-321ee287d04d" providerId="ADAL" clId="{22608868-9123-4D6C-859D-75700AE82113}" dt="2023-06-17T15:07:25.590" v="354" actId="20577"/>
          <ac:spMkLst>
            <pc:docMk/>
            <pc:sldMk cId="3568906684" sldId="261"/>
            <ac:spMk id="4" creationId="{CFC74C2D-D571-97DE-E826-CA499A90A589}"/>
          </ac:spMkLst>
        </pc:spChg>
      </pc:sldChg>
      <pc:sldChg chg="modSp mod">
        <pc:chgData name="Ruth Crosby-Stewart" userId="cd46f3ec-076c-43b9-b3d1-321ee287d04d" providerId="ADAL" clId="{22608868-9123-4D6C-859D-75700AE82113}" dt="2023-06-17T15:02:24.919" v="279" actId="20577"/>
        <pc:sldMkLst>
          <pc:docMk/>
          <pc:sldMk cId="2185712354" sldId="264"/>
        </pc:sldMkLst>
        <pc:spChg chg="mod">
          <ac:chgData name="Ruth Crosby-Stewart" userId="cd46f3ec-076c-43b9-b3d1-321ee287d04d" providerId="ADAL" clId="{22608868-9123-4D6C-859D-75700AE82113}" dt="2023-06-17T15:02:24.919" v="279" actId="20577"/>
          <ac:spMkLst>
            <pc:docMk/>
            <pc:sldMk cId="2185712354" sldId="264"/>
            <ac:spMk id="5" creationId="{FE7B484E-A111-A213-D746-BAEE08819E07}"/>
          </ac:spMkLst>
        </pc:spChg>
      </pc:sldChg>
      <pc:sldChg chg="modSp mod">
        <pc:chgData name="Ruth Crosby-Stewart" userId="cd46f3ec-076c-43b9-b3d1-321ee287d04d" providerId="ADAL" clId="{22608868-9123-4D6C-859D-75700AE82113}" dt="2023-06-17T15:08:20.123" v="364" actId="20577"/>
        <pc:sldMkLst>
          <pc:docMk/>
          <pc:sldMk cId="980303093" sldId="265"/>
        </pc:sldMkLst>
        <pc:spChg chg="mod">
          <ac:chgData name="Ruth Crosby-Stewart" userId="cd46f3ec-076c-43b9-b3d1-321ee287d04d" providerId="ADAL" clId="{22608868-9123-4D6C-859D-75700AE82113}" dt="2023-06-17T15:08:20.123" v="364" actId="20577"/>
          <ac:spMkLst>
            <pc:docMk/>
            <pc:sldMk cId="980303093" sldId="265"/>
            <ac:spMk id="12" creationId="{5FDCA988-A420-A8C6-F864-77CD9D94BC0E}"/>
          </ac:spMkLst>
        </pc:spChg>
      </pc:sldChg>
    </pc:docChg>
  </pc:docChgLst>
  <pc:docChgLst>
    <pc:chgData name="Ruth Crosby-Stewart" userId="cd46f3ec-076c-43b9-b3d1-321ee287d04d" providerId="ADAL" clId="{1202BE6D-FC8A-417D-B5B6-912152D01DFB}"/>
    <pc:docChg chg="custSel addSld modSld">
      <pc:chgData name="Ruth Crosby-Stewart" userId="cd46f3ec-076c-43b9-b3d1-321ee287d04d" providerId="ADAL" clId="{1202BE6D-FC8A-417D-B5B6-912152D01DFB}" dt="2023-06-15T16:38:53.879" v="3403" actId="20577"/>
      <pc:docMkLst>
        <pc:docMk/>
      </pc:docMkLst>
      <pc:sldChg chg="addSp modSp mod">
        <pc:chgData name="Ruth Crosby-Stewart" userId="cd46f3ec-076c-43b9-b3d1-321ee287d04d" providerId="ADAL" clId="{1202BE6D-FC8A-417D-B5B6-912152D01DFB}" dt="2023-06-15T16:38:21.627" v="3377" actId="20577"/>
        <pc:sldMkLst>
          <pc:docMk/>
          <pc:sldMk cId="707531132" sldId="256"/>
        </pc:sldMkLst>
        <pc:spChg chg="mod">
          <ac:chgData name="Ruth Crosby-Stewart" userId="cd46f3ec-076c-43b9-b3d1-321ee287d04d" providerId="ADAL" clId="{1202BE6D-FC8A-417D-B5B6-912152D01DFB}" dt="2023-06-15T16:29:48.530" v="2738" actId="20577"/>
          <ac:spMkLst>
            <pc:docMk/>
            <pc:sldMk cId="707531132" sldId="256"/>
            <ac:spMk id="4" creationId="{423C0087-2A19-740A-F09E-F91C776B752B}"/>
          </ac:spMkLst>
        </pc:spChg>
        <pc:spChg chg="add mod">
          <ac:chgData name="Ruth Crosby-Stewart" userId="cd46f3ec-076c-43b9-b3d1-321ee287d04d" providerId="ADAL" clId="{1202BE6D-FC8A-417D-B5B6-912152D01DFB}" dt="2023-06-15T16:38:21.627" v="3377" actId="20577"/>
          <ac:spMkLst>
            <pc:docMk/>
            <pc:sldMk cId="707531132" sldId="256"/>
            <ac:spMk id="5" creationId="{917063EA-2F73-C770-21A9-E0BF64AAA7E3}"/>
          </ac:spMkLst>
        </pc:spChg>
        <pc:spChg chg="add mod">
          <ac:chgData name="Ruth Crosby-Stewart" userId="cd46f3ec-076c-43b9-b3d1-321ee287d04d" providerId="ADAL" clId="{1202BE6D-FC8A-417D-B5B6-912152D01DFB}" dt="2023-06-15T16:12:56.026" v="1025" actId="1076"/>
          <ac:spMkLst>
            <pc:docMk/>
            <pc:sldMk cId="707531132" sldId="256"/>
            <ac:spMk id="7" creationId="{EFACC6AB-EAC6-98AB-53EF-67C466DCF89F}"/>
          </ac:spMkLst>
        </pc:spChg>
        <pc:spChg chg="add mod">
          <ac:chgData name="Ruth Crosby-Stewart" userId="cd46f3ec-076c-43b9-b3d1-321ee287d04d" providerId="ADAL" clId="{1202BE6D-FC8A-417D-B5B6-912152D01DFB}" dt="2023-06-15T16:12:21.960" v="1023" actId="14100"/>
          <ac:spMkLst>
            <pc:docMk/>
            <pc:sldMk cId="707531132" sldId="256"/>
            <ac:spMk id="8" creationId="{BC1215E9-09CE-CE83-37A5-36C52B19AE3E}"/>
          </ac:spMkLst>
        </pc:spChg>
        <pc:picChg chg="add mod">
          <ac:chgData name="Ruth Crosby-Stewart" userId="cd46f3ec-076c-43b9-b3d1-321ee287d04d" providerId="ADAL" clId="{1202BE6D-FC8A-417D-B5B6-912152D01DFB}" dt="2023-06-15T16:11:48.813" v="1020" actId="1076"/>
          <ac:picMkLst>
            <pc:docMk/>
            <pc:sldMk cId="707531132" sldId="256"/>
            <ac:picMk id="6" creationId="{C4937909-AE10-476A-086D-9D93373963BC}"/>
          </ac:picMkLst>
        </pc:picChg>
      </pc:sldChg>
      <pc:sldChg chg="addSp modSp new mod modAnim">
        <pc:chgData name="Ruth Crosby-Stewart" userId="cd46f3ec-076c-43b9-b3d1-321ee287d04d" providerId="ADAL" clId="{1202BE6D-FC8A-417D-B5B6-912152D01DFB}" dt="2023-06-15T16:38:53.879" v="3403" actId="20577"/>
        <pc:sldMkLst>
          <pc:docMk/>
          <pc:sldMk cId="4178785042" sldId="257"/>
        </pc:sldMkLst>
        <pc:spChg chg="add mod">
          <ac:chgData name="Ruth Crosby-Stewart" userId="cd46f3ec-076c-43b9-b3d1-321ee287d04d" providerId="ADAL" clId="{1202BE6D-FC8A-417D-B5B6-912152D01DFB}" dt="2023-06-15T16:38:53.879" v="3403" actId="20577"/>
          <ac:spMkLst>
            <pc:docMk/>
            <pc:sldMk cId="4178785042" sldId="257"/>
            <ac:spMk id="2" creationId="{9EEDC847-2BDA-2384-D90B-3F6FAB6D3837}"/>
          </ac:spMkLst>
        </pc:spChg>
        <pc:picChg chg="add mod">
          <ac:chgData name="Ruth Crosby-Stewart" userId="cd46f3ec-076c-43b9-b3d1-321ee287d04d" providerId="ADAL" clId="{1202BE6D-FC8A-417D-B5B6-912152D01DFB}" dt="2023-06-15T16:26:17.806" v="2509" actId="1076"/>
          <ac:picMkLst>
            <pc:docMk/>
            <pc:sldMk cId="4178785042" sldId="257"/>
            <ac:picMk id="3" creationId="{3562AC1B-C1A7-F192-D415-62789FA89A2E}"/>
          </ac:picMkLst>
        </pc:picChg>
        <pc:picChg chg="add mod">
          <ac:chgData name="Ruth Crosby-Stewart" userId="cd46f3ec-076c-43b9-b3d1-321ee287d04d" providerId="ADAL" clId="{1202BE6D-FC8A-417D-B5B6-912152D01DFB}" dt="2023-06-15T16:23:41.166" v="1665" actId="1076"/>
          <ac:picMkLst>
            <pc:docMk/>
            <pc:sldMk cId="4178785042" sldId="257"/>
            <ac:picMk id="4" creationId="{83668220-76E5-0740-E6F7-72C860D567D1}"/>
          </ac:picMkLst>
        </pc:picChg>
        <pc:picChg chg="add mod">
          <ac:chgData name="Ruth Crosby-Stewart" userId="cd46f3ec-076c-43b9-b3d1-321ee287d04d" providerId="ADAL" clId="{1202BE6D-FC8A-417D-B5B6-912152D01DFB}" dt="2023-06-15T16:23:45.180" v="1666" actId="1076"/>
          <ac:picMkLst>
            <pc:docMk/>
            <pc:sldMk cId="4178785042" sldId="257"/>
            <ac:picMk id="5" creationId="{CD6A6A7A-9F0E-DEBF-92B4-4E63F320D5DE}"/>
          </ac:picMkLst>
        </pc:picChg>
      </pc:sldChg>
      <pc:sldChg chg="new">
        <pc:chgData name="Ruth Crosby-Stewart" userId="cd46f3ec-076c-43b9-b3d1-321ee287d04d" providerId="ADAL" clId="{1202BE6D-FC8A-417D-B5B6-912152D01DFB}" dt="2023-06-15T16:36:41.276" v="3376" actId="680"/>
        <pc:sldMkLst>
          <pc:docMk/>
          <pc:sldMk cId="3022412624" sldId="2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44A0-32A5-CA26-4516-F5F06A1CA3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1B7A7E-B488-F0C7-5794-320299D1F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4E061A-7C57-BCA1-9FC6-94C8D9B0D5F4}"/>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5" name="Footer Placeholder 4">
            <a:extLst>
              <a:ext uri="{FF2B5EF4-FFF2-40B4-BE49-F238E27FC236}">
                <a16:creationId xmlns:a16="http://schemas.microsoft.com/office/drawing/2014/main" id="{7BDFB30A-21BE-A722-B4BE-6968FA4DAD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249514-FE6E-9C18-F19F-AF9CE69D37F4}"/>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86751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D16D-A8AC-05BB-CA72-D49D3D6738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1EED1D-F01F-71F2-BF6A-37EA591D28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5DDF94-3E27-D159-9E3D-0FDD4B525436}"/>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5" name="Footer Placeholder 4">
            <a:extLst>
              <a:ext uri="{FF2B5EF4-FFF2-40B4-BE49-F238E27FC236}">
                <a16:creationId xmlns:a16="http://schemas.microsoft.com/office/drawing/2014/main" id="{F33F6285-6BE8-C386-2402-05D34180C2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426C90-3FAA-DFD4-E8DF-ED3750ACB02F}"/>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42724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93D272-2536-7EDC-9465-CEF9D93E62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1AD5A9-6619-9A39-356F-D20355EBFB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FBFB10-765A-2C69-EACC-6A4EE7758A62}"/>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5" name="Footer Placeholder 4">
            <a:extLst>
              <a:ext uri="{FF2B5EF4-FFF2-40B4-BE49-F238E27FC236}">
                <a16:creationId xmlns:a16="http://schemas.microsoft.com/office/drawing/2014/main" id="{BD6E095B-B51F-9081-5804-EB8494D4DB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665EDF-67CC-4529-288A-CD67C0B83DD8}"/>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28412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405F-8EF6-E360-299A-9A15E0C54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4EFAA-3421-0E21-D912-156417C84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73B45C-B904-1C4C-6E43-3BCF4D8EA51E}"/>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5" name="Footer Placeholder 4">
            <a:extLst>
              <a:ext uri="{FF2B5EF4-FFF2-40B4-BE49-F238E27FC236}">
                <a16:creationId xmlns:a16="http://schemas.microsoft.com/office/drawing/2014/main" id="{7A2B53DC-FDB9-EFAD-2E62-FC13CBBEF5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7CBBE-9AB3-9ED6-DFDF-BCAA49207CEB}"/>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264339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0707-F86B-212F-8A34-386A3955B3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204DFF-F4FB-B51B-D226-D95EEC317B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6E664B-8D96-6F7A-962C-F7AA69BA9009}"/>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5" name="Footer Placeholder 4">
            <a:extLst>
              <a:ext uri="{FF2B5EF4-FFF2-40B4-BE49-F238E27FC236}">
                <a16:creationId xmlns:a16="http://schemas.microsoft.com/office/drawing/2014/main" id="{658ADB72-5821-9E8E-130F-DEDE56E36B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14361F-70F1-B904-0998-BD8E693D86F4}"/>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183710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494C-78F9-DBFB-F5B8-B09193B785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C5296F-C36D-22F8-2A0E-BDADFA9D17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3E4971-8FE3-3A8C-18D4-54B6C3FDB9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B1F6EE-EFBE-9748-63E8-8B18B8DBD0B4}"/>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6" name="Footer Placeholder 5">
            <a:extLst>
              <a:ext uri="{FF2B5EF4-FFF2-40B4-BE49-F238E27FC236}">
                <a16:creationId xmlns:a16="http://schemas.microsoft.com/office/drawing/2014/main" id="{491333F8-46EC-C834-8438-571D116692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EB79EA-EB49-596B-C876-DB291476148E}"/>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74846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361B-82C2-52EC-702A-9A44011871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D3E7A0-CF53-2788-C4C4-98BACFCBF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8E84D-C3BB-7CC0-9001-53E53340FF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D01713-9E5A-AF0D-6BE6-4D86D8DBF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40875B-3327-C51B-04A2-1996E65D20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3B42EE-AA62-9796-D1F6-C2A4A0743540}"/>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8" name="Footer Placeholder 7">
            <a:extLst>
              <a:ext uri="{FF2B5EF4-FFF2-40B4-BE49-F238E27FC236}">
                <a16:creationId xmlns:a16="http://schemas.microsoft.com/office/drawing/2014/main" id="{D8112FE2-B380-0EAE-618F-982A39E1AC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AD4670-9C42-95D2-9729-68E8BDF9BBFE}"/>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26783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059E-DF20-E0C5-9A71-E7A30F985F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E4B04E-5164-9ADB-3D3D-E14BEB42F069}"/>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4" name="Footer Placeholder 3">
            <a:extLst>
              <a:ext uri="{FF2B5EF4-FFF2-40B4-BE49-F238E27FC236}">
                <a16:creationId xmlns:a16="http://schemas.microsoft.com/office/drawing/2014/main" id="{80004D04-6096-1693-11E5-72F36D8B9B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84B957-7408-DCE3-18E3-D6BD227E8562}"/>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318952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3D15B5-30D8-A337-CCD8-CF78A4357441}"/>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3" name="Footer Placeholder 2">
            <a:extLst>
              <a:ext uri="{FF2B5EF4-FFF2-40B4-BE49-F238E27FC236}">
                <a16:creationId xmlns:a16="http://schemas.microsoft.com/office/drawing/2014/main" id="{2B00803D-F272-3684-F32A-6ECF7CDE79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99D275-F091-C8A9-45C1-D6C6FA765821}"/>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38387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F5EE-087C-8152-60E1-FA95B2FE8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FB9B00-66E7-40DE-3139-FE0ADF78BD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98B3A7-198F-F7D3-4E51-A1E7D09A3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27296-FBDA-020A-1097-553F6308DE00}"/>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6" name="Footer Placeholder 5">
            <a:extLst>
              <a:ext uri="{FF2B5EF4-FFF2-40B4-BE49-F238E27FC236}">
                <a16:creationId xmlns:a16="http://schemas.microsoft.com/office/drawing/2014/main" id="{B16F7E5F-91F5-666B-B6F0-EAC6C3EFC9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7DCAE3-4CB4-B665-D641-06BCABF79D17}"/>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249835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2621-190A-FE4D-E240-8F14B2BDB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D9443D-54C3-4E87-0C77-F28CD631A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21ADB2-B0FB-DBDE-D4C8-107E77D28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E7F44-5729-EB3F-9758-E09B775EFCF4}"/>
              </a:ext>
            </a:extLst>
          </p:cNvPr>
          <p:cNvSpPr>
            <a:spLocks noGrp="1"/>
          </p:cNvSpPr>
          <p:nvPr>
            <p:ph type="dt" sz="half" idx="10"/>
          </p:nvPr>
        </p:nvSpPr>
        <p:spPr/>
        <p:txBody>
          <a:bodyPr/>
          <a:lstStyle/>
          <a:p>
            <a:fld id="{1F33CF39-F723-4B9D-B903-3181D6990A53}" type="datetimeFigureOut">
              <a:rPr lang="en-GB" smtClean="0"/>
              <a:t>17/06/2023</a:t>
            </a:fld>
            <a:endParaRPr lang="en-GB"/>
          </a:p>
        </p:txBody>
      </p:sp>
      <p:sp>
        <p:nvSpPr>
          <p:cNvPr id="6" name="Footer Placeholder 5">
            <a:extLst>
              <a:ext uri="{FF2B5EF4-FFF2-40B4-BE49-F238E27FC236}">
                <a16:creationId xmlns:a16="http://schemas.microsoft.com/office/drawing/2014/main" id="{888464C6-D4DC-12AD-4AF3-9D3EDD747D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B18DC9-8B61-0650-70F9-509E3F581EB6}"/>
              </a:ext>
            </a:extLst>
          </p:cNvPr>
          <p:cNvSpPr>
            <a:spLocks noGrp="1"/>
          </p:cNvSpPr>
          <p:nvPr>
            <p:ph type="sldNum" sz="quarter" idx="12"/>
          </p:nvPr>
        </p:nvSpPr>
        <p:spPr/>
        <p:txBody>
          <a:bodyPr/>
          <a:lstStyle/>
          <a:p>
            <a:fld id="{9072E924-BF99-453C-A176-8BFBE3A96A71}" type="slidenum">
              <a:rPr lang="en-GB" smtClean="0"/>
              <a:t>‹#›</a:t>
            </a:fld>
            <a:endParaRPr lang="en-GB"/>
          </a:p>
        </p:txBody>
      </p:sp>
    </p:spTree>
    <p:extLst>
      <p:ext uri="{BB962C8B-B14F-4D97-AF65-F5344CB8AC3E}">
        <p14:creationId xmlns:p14="http://schemas.microsoft.com/office/powerpoint/2010/main" val="248729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D0B6E-EE35-4392-649B-0044C158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06DF50-7517-6B40-086E-6131ED224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A8674-5EDF-D87D-9DB9-0CA2218E1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3CF39-F723-4B9D-B903-3181D6990A53}" type="datetimeFigureOut">
              <a:rPr lang="en-GB" smtClean="0"/>
              <a:t>17/06/2023</a:t>
            </a:fld>
            <a:endParaRPr lang="en-GB"/>
          </a:p>
        </p:txBody>
      </p:sp>
      <p:sp>
        <p:nvSpPr>
          <p:cNvPr id="5" name="Footer Placeholder 4">
            <a:extLst>
              <a:ext uri="{FF2B5EF4-FFF2-40B4-BE49-F238E27FC236}">
                <a16:creationId xmlns:a16="http://schemas.microsoft.com/office/drawing/2014/main" id="{666749C9-113F-B9F2-2AD3-5BA41CF3D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F80896-F548-2AAF-8939-365DBD35FA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2E924-BF99-453C-A176-8BFBE3A96A71}" type="slidenum">
              <a:rPr lang="en-GB" smtClean="0"/>
              <a:t>‹#›</a:t>
            </a:fld>
            <a:endParaRPr lang="en-GB"/>
          </a:p>
        </p:txBody>
      </p:sp>
    </p:spTree>
    <p:extLst>
      <p:ext uri="{BB962C8B-B14F-4D97-AF65-F5344CB8AC3E}">
        <p14:creationId xmlns:p14="http://schemas.microsoft.com/office/powerpoint/2010/main" val="419293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cousticbulletin.com/wp-content/uploads/2019/01/open-plan-teacher-personality-v3-3.pdf"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andersonacoustics.co.uk/wp-content/uploads/2023/05/Inclusive-Acoustic-Design-for-Mainstream-Schools-An-Evidence-Based-Approach-References.pdf" TargetMode="External"/><Relationship Id="rId4" Type="http://schemas.openxmlformats.org/officeDocument/2006/relationships/hyperlink" Target="https://journals.sagepub.com/doi/abs/10.1260/135101008786348690?journalCode=bua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3C0087-2A19-740A-F09E-F91C776B752B}"/>
              </a:ext>
            </a:extLst>
          </p:cNvPr>
          <p:cNvSpPr txBox="1"/>
          <p:nvPr/>
        </p:nvSpPr>
        <p:spPr>
          <a:xfrm>
            <a:off x="318457" y="333125"/>
            <a:ext cx="11125200" cy="2246769"/>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How do inadequate room acoustics in schools affect the listener?</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Background information:</a:t>
            </a:r>
          </a:p>
          <a:p>
            <a:endParaRPr lang="en-GB" sz="1400" b="1"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Pyschoacoustics</a:t>
            </a:r>
            <a:r>
              <a:rPr lang="en-GB" sz="1400" dirty="0">
                <a:latin typeface="Arial" panose="020B0604020202020204" pitchFamily="34" charset="0"/>
                <a:cs typeface="Arial" panose="020B0604020202020204" pitchFamily="34" charset="0"/>
              </a:rPr>
              <a:t> is the scientific study of the psychological and physiological responses associated with sound. Which means, the study of how people perceive, interpret and react to sound. Whilst there may be similarities across these domains, individual responses enviably vary – what might be a pleasant listening experience for one individual, may well be not so pleasant to somebody else. However, the acoustics of the location may enhance or degrade the listening experience.</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7063EA-2F73-C770-21A9-E0BF64AAA7E3}"/>
              </a:ext>
            </a:extLst>
          </p:cNvPr>
          <p:cNvSpPr txBox="1"/>
          <p:nvPr/>
        </p:nvSpPr>
        <p:spPr>
          <a:xfrm>
            <a:off x="351927" y="2895547"/>
            <a:ext cx="8309935" cy="2462213"/>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The Acoustic Scene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acoustic scene is perhaps best understood through using the analogy of optical illusion. When presented with a visual image, the eyes and the brain attempt to make sense of what is presented. For instance, in the image, right, some may see the profile of a young woman with dark hair – located at the left side of the imaged. Others may see a side profile of an older woman wearing a different headpiece.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What is seen by the viewer is influenced by how well the visual system is working but also through personal previous experience – if neither, or similar, images have ever been presented to the eyes the image is then less familiar and most likely will need to be explained to the viewer. </a:t>
            </a:r>
          </a:p>
          <a:p>
            <a:endParaRPr lang="en-GB" sz="1400" dirty="0">
              <a:latin typeface="Arial" panose="020B0604020202020204" pitchFamily="34" charset="0"/>
              <a:cs typeface="Arial" panose="020B0604020202020204" pitchFamily="34" charset="0"/>
            </a:endParaRPr>
          </a:p>
        </p:txBody>
      </p:sp>
      <p:pic>
        <p:nvPicPr>
          <p:cNvPr id="6" name="Picture 4" descr="An optical illusion sketch in black and white. Some may see a Victorian lady's facial profile, others may see a head and shoulders image of an older lady wearing a shawl as a head dress.">
            <a:extLst>
              <a:ext uri="{FF2B5EF4-FFF2-40B4-BE49-F238E27FC236}">
                <a16:creationId xmlns:a16="http://schemas.microsoft.com/office/drawing/2014/main" id="{C4937909-AE10-476A-086D-9D9337396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577" y="2489951"/>
            <a:ext cx="2278698" cy="27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53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EDC847-2BDA-2384-D90B-3F6FAB6D3837}"/>
              </a:ext>
            </a:extLst>
          </p:cNvPr>
          <p:cNvSpPr txBox="1"/>
          <p:nvPr/>
        </p:nvSpPr>
        <p:spPr>
          <a:xfrm>
            <a:off x="435349" y="3708922"/>
            <a:ext cx="8625524" cy="3108543"/>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The Acoustic Scene </a:t>
            </a:r>
            <a:r>
              <a:rPr lang="en-GB" sz="1400" b="1" dirty="0" err="1">
                <a:latin typeface="Arial" panose="020B0604020202020204" pitchFamily="34" charset="0"/>
                <a:cs typeface="Arial" panose="020B0604020202020204" pitchFamily="34" charset="0"/>
              </a:rPr>
              <a:t>cont</a:t>
            </a:r>
            <a:r>
              <a:rPr lang="en-GB" sz="1400" b="1" dirty="0">
                <a:latin typeface="Arial" panose="020B0604020202020204" pitchFamily="34" charset="0"/>
                <a:cs typeface="Arial" panose="020B0604020202020204" pitchFamily="34" charset="0"/>
              </a:rPr>
              <a:t>…</a:t>
            </a:r>
          </a:p>
          <a:p>
            <a:r>
              <a:rPr lang="en-GB" sz="1400" dirty="0">
                <a:latin typeface="Arial" panose="020B0604020202020204" pitchFamily="34" charset="0"/>
                <a:cs typeface="Arial" panose="020B0604020202020204" pitchFamily="34" charset="0"/>
              </a:rPr>
              <a:t>Similarly, all sounds occurring within an environment are collectively known as the </a:t>
            </a:r>
            <a:r>
              <a:rPr lang="en-GB" sz="1400" b="1" dirty="0">
                <a:latin typeface="Arial" panose="020B0604020202020204" pitchFamily="34" charset="0"/>
                <a:cs typeface="Arial" panose="020B0604020202020204" pitchFamily="34" charset="0"/>
              </a:rPr>
              <a:t>acoustic scene</a:t>
            </a:r>
            <a:r>
              <a:rPr lang="en-GB" sz="1400" dirty="0">
                <a:latin typeface="Arial" panose="020B0604020202020204" pitchFamily="34" charset="0"/>
                <a:cs typeface="Arial" panose="020B0604020202020204" pitchFamily="34" charset="0"/>
              </a:rPr>
              <a:t>. When presented with an acoustic scene, the listener’s brain attempts to analyse the scene. Successful analysis depends upon several factors; including how effective the auditory system is but also the listener’s previous exposure to the sounds presented.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the acoustic scene represented in image A, an individual may hear the orchestra as one sound, (as presented in figure B). Another individual may be able to distinguish between the sounds of different families of instruments, the string section from the brass section, perhaps. Those with more exposure to classical music may very easily detect the frequency specifics of many musical instruments, and identify the differences between a violin and a viola, a trombone from a tuba -as represented in figure C.</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It is no co-incidence that musical performance halls tend to have good acoustics – designed to enhance the listener’s experience.</a:t>
            </a:r>
          </a:p>
        </p:txBody>
      </p:sp>
      <p:pic>
        <p:nvPicPr>
          <p:cNvPr id="3" name="Picture 2" descr="Black and white photograph of a large orchestra who are all seated and facing teh camera.">
            <a:extLst>
              <a:ext uri="{FF2B5EF4-FFF2-40B4-BE49-F238E27FC236}">
                <a16:creationId xmlns:a16="http://schemas.microsoft.com/office/drawing/2014/main" id="{3562AC1B-C1A7-F192-D415-62789FA89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6" b="58695"/>
          <a:stretch/>
        </p:blipFill>
        <p:spPr bwMode="auto">
          <a:xfrm>
            <a:off x="235646" y="185048"/>
            <a:ext cx="6630667" cy="35238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e sound of an orchestra represented as sound pressure.">
            <a:extLst>
              <a:ext uri="{FF2B5EF4-FFF2-40B4-BE49-F238E27FC236}">
                <a16:creationId xmlns:a16="http://schemas.microsoft.com/office/drawing/2014/main" id="{83668220-76E5-0740-E6F7-72C860D567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40865" r="1535" b="35141"/>
          <a:stretch/>
        </p:blipFill>
        <p:spPr bwMode="auto">
          <a:xfrm>
            <a:off x="8534153" y="335247"/>
            <a:ext cx="3540334" cy="11151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he sound of the orchestra represented as a spectograph.">
            <a:extLst>
              <a:ext uri="{FF2B5EF4-FFF2-40B4-BE49-F238E27FC236}">
                <a16:creationId xmlns:a16="http://schemas.microsoft.com/office/drawing/2014/main" id="{CD6A6A7A-9F0E-DEBF-92B4-4E63F320D5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538" r="1536"/>
          <a:stretch/>
        </p:blipFill>
        <p:spPr bwMode="auto">
          <a:xfrm>
            <a:off x="8534153" y="1815714"/>
            <a:ext cx="3699944" cy="177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78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B1C9E7E-FA5A-EB60-641B-651478A53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124" y="507076"/>
            <a:ext cx="4030749" cy="2990556"/>
          </a:xfrm>
          <a:prstGeom prst="rect">
            <a:avLst/>
          </a:prstGeom>
        </p:spPr>
      </p:pic>
      <p:sp>
        <p:nvSpPr>
          <p:cNvPr id="3" name="TextBox 2">
            <a:extLst>
              <a:ext uri="{FF2B5EF4-FFF2-40B4-BE49-F238E27FC236}">
                <a16:creationId xmlns:a16="http://schemas.microsoft.com/office/drawing/2014/main" id="{3F362CF6-796E-ED9A-5BEB-5E1025997F00}"/>
              </a:ext>
            </a:extLst>
          </p:cNvPr>
          <p:cNvSpPr txBox="1"/>
          <p:nvPr/>
        </p:nvSpPr>
        <p:spPr>
          <a:xfrm>
            <a:off x="448887" y="507076"/>
            <a:ext cx="3940233" cy="4401205"/>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What happens when speech is part of the auditory scene?</a:t>
            </a:r>
          </a:p>
          <a:p>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Listening to speech in an acoustic scene, commonly referred to as ‘listening to speech in noise’ is an acquired skill that is thought develops fully, in typically hearing children, around the age of 10 to 12 years.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During this process, the auditory scene is captured by the auditory system where it is then analysed by the brain. The analysis of which is influenced by several factors including:</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loudness of the speech compared to background noise levels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clarity of the speech</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individual language levels of the listener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familiarity with the context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acoustics of the environment</a:t>
            </a:r>
          </a:p>
        </p:txBody>
      </p:sp>
      <p:sp>
        <p:nvSpPr>
          <p:cNvPr id="4" name="TextBox 3">
            <a:extLst>
              <a:ext uri="{FF2B5EF4-FFF2-40B4-BE49-F238E27FC236}">
                <a16:creationId xmlns:a16="http://schemas.microsoft.com/office/drawing/2014/main" id="{BE6EE662-6373-CA5C-D5A3-3EF1B6B885B3}"/>
              </a:ext>
            </a:extLst>
          </p:cNvPr>
          <p:cNvSpPr txBox="1"/>
          <p:nvPr/>
        </p:nvSpPr>
        <p:spPr>
          <a:xfrm>
            <a:off x="5228705" y="3790604"/>
            <a:ext cx="3458095"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Source: www.mobilemonitoringsolutions.com</a:t>
            </a:r>
          </a:p>
        </p:txBody>
      </p:sp>
    </p:spTree>
    <p:extLst>
      <p:ext uri="{BB962C8B-B14F-4D97-AF65-F5344CB8AC3E}">
        <p14:creationId xmlns:p14="http://schemas.microsoft.com/office/powerpoint/2010/main" val="302241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9DFA6-E650-9A60-D977-A333384ABEC0}"/>
              </a:ext>
            </a:extLst>
          </p:cNvPr>
          <p:cNvPicPr>
            <a:picLocks noChangeAspect="1"/>
          </p:cNvPicPr>
          <p:nvPr/>
        </p:nvPicPr>
        <p:blipFill>
          <a:blip r:embed="rId2"/>
          <a:stretch>
            <a:fillRect/>
          </a:stretch>
        </p:blipFill>
        <p:spPr>
          <a:xfrm>
            <a:off x="6012227" y="0"/>
            <a:ext cx="4546600" cy="6858000"/>
          </a:xfrm>
          <a:prstGeom prst="rect">
            <a:avLst/>
          </a:prstGeom>
        </p:spPr>
      </p:pic>
      <p:sp>
        <p:nvSpPr>
          <p:cNvPr id="4" name="TextBox 3">
            <a:extLst>
              <a:ext uri="{FF2B5EF4-FFF2-40B4-BE49-F238E27FC236}">
                <a16:creationId xmlns:a16="http://schemas.microsoft.com/office/drawing/2014/main" id="{CFC74C2D-D571-97DE-E826-CA499A90A589}"/>
              </a:ext>
            </a:extLst>
          </p:cNvPr>
          <p:cNvSpPr txBox="1"/>
          <p:nvPr/>
        </p:nvSpPr>
        <p:spPr>
          <a:xfrm>
            <a:off x="268447" y="218114"/>
            <a:ext cx="4296011" cy="4185761"/>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What happens in the brain when speech is degraded by inadequate room acoustics?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When speech is clear, neural activity is largely confined to the language sections of the brain - the ‘core speech network’.</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When speech is degraded, it often results in fragmented hearing.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Subsequently, attempting to access degraded speech places a greater demand upon the brain. In order to do this, support from other areas of the brain is needed.</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Consequently, the brain’s capacity to perform other tasks is then compromised - specifically those involving </a:t>
            </a:r>
            <a:r>
              <a:rPr lang="en-GB" sz="1400" b="1" dirty="0">
                <a:latin typeface="Arial" panose="020B0604020202020204" pitchFamily="34" charset="0"/>
                <a:cs typeface="Arial" panose="020B0604020202020204" pitchFamily="34" charset="0"/>
              </a:rPr>
              <a:t>executive functioning skills. </a:t>
            </a:r>
            <a:endParaRPr lang="en-GB" sz="18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3F93E9-ADAA-43AF-1D04-CBEE11C85AAA}"/>
              </a:ext>
            </a:extLst>
          </p:cNvPr>
          <p:cNvSpPr txBox="1"/>
          <p:nvPr/>
        </p:nvSpPr>
        <p:spPr>
          <a:xfrm>
            <a:off x="5176008" y="6396335"/>
            <a:ext cx="4429387"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Source: amended from ResearchGate and </a:t>
            </a:r>
            <a:r>
              <a:rPr lang="en-GB" sz="1200" dirty="0" err="1">
                <a:latin typeface="Arial" panose="020B0604020202020204" pitchFamily="34" charset="0"/>
                <a:cs typeface="Arial" panose="020B0604020202020204" pitchFamily="34" charset="0"/>
              </a:rPr>
              <a:t>SuccessForKidsWithhearingLoss</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90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a:extLst>
              <a:ext uri="{FF2B5EF4-FFF2-40B4-BE49-F238E27FC236}">
                <a16:creationId xmlns:a16="http://schemas.microsoft.com/office/drawing/2014/main" id="{F02305B2-896A-1989-9A2C-B88EA7718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340" y="370922"/>
            <a:ext cx="3565320" cy="27042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F531632-3D89-7D52-3AE5-D414449C8890}"/>
              </a:ext>
            </a:extLst>
          </p:cNvPr>
          <p:cNvPicPr>
            <a:picLocks noChangeAspect="1"/>
          </p:cNvPicPr>
          <p:nvPr/>
        </p:nvPicPr>
        <p:blipFill>
          <a:blip r:embed="rId3"/>
          <a:stretch>
            <a:fillRect/>
          </a:stretch>
        </p:blipFill>
        <p:spPr>
          <a:xfrm>
            <a:off x="4250539" y="3541960"/>
            <a:ext cx="3883711" cy="2704261"/>
          </a:xfrm>
          <a:prstGeom prst="rect">
            <a:avLst/>
          </a:prstGeom>
        </p:spPr>
      </p:pic>
      <p:pic>
        <p:nvPicPr>
          <p:cNvPr id="10" name="Picture 9">
            <a:extLst>
              <a:ext uri="{FF2B5EF4-FFF2-40B4-BE49-F238E27FC236}">
                <a16:creationId xmlns:a16="http://schemas.microsoft.com/office/drawing/2014/main" id="{0D83DCFE-A3B1-1690-AD86-3BBDB0B2214B}"/>
              </a:ext>
            </a:extLst>
          </p:cNvPr>
          <p:cNvPicPr>
            <a:picLocks noChangeAspect="1"/>
          </p:cNvPicPr>
          <p:nvPr/>
        </p:nvPicPr>
        <p:blipFill>
          <a:blip r:embed="rId4"/>
          <a:stretch>
            <a:fillRect/>
          </a:stretch>
        </p:blipFill>
        <p:spPr>
          <a:xfrm>
            <a:off x="8222834" y="286003"/>
            <a:ext cx="3857314" cy="2704261"/>
          </a:xfrm>
          <a:prstGeom prst="rect">
            <a:avLst/>
          </a:prstGeom>
        </p:spPr>
      </p:pic>
      <p:pic>
        <p:nvPicPr>
          <p:cNvPr id="11" name="Picture 10">
            <a:extLst>
              <a:ext uri="{FF2B5EF4-FFF2-40B4-BE49-F238E27FC236}">
                <a16:creationId xmlns:a16="http://schemas.microsoft.com/office/drawing/2014/main" id="{B4951FB0-460D-C89A-B631-1F7B6441FCD7}"/>
              </a:ext>
            </a:extLst>
          </p:cNvPr>
          <p:cNvPicPr>
            <a:picLocks noChangeAspect="1"/>
          </p:cNvPicPr>
          <p:nvPr/>
        </p:nvPicPr>
        <p:blipFill>
          <a:blip r:embed="rId5"/>
          <a:stretch>
            <a:fillRect/>
          </a:stretch>
        </p:blipFill>
        <p:spPr>
          <a:xfrm>
            <a:off x="8226529" y="3568195"/>
            <a:ext cx="3736187" cy="2651789"/>
          </a:xfrm>
          <a:prstGeom prst="rect">
            <a:avLst/>
          </a:prstGeom>
        </p:spPr>
      </p:pic>
      <p:sp>
        <p:nvSpPr>
          <p:cNvPr id="12" name="TextBox 11">
            <a:extLst>
              <a:ext uri="{FF2B5EF4-FFF2-40B4-BE49-F238E27FC236}">
                <a16:creationId xmlns:a16="http://schemas.microsoft.com/office/drawing/2014/main" id="{8F902833-C104-67B7-9EC8-D9A879DA7DF3}"/>
              </a:ext>
            </a:extLst>
          </p:cNvPr>
          <p:cNvSpPr txBox="1"/>
          <p:nvPr/>
        </p:nvSpPr>
        <p:spPr>
          <a:xfrm>
            <a:off x="494950" y="528506"/>
            <a:ext cx="2969703" cy="3662541"/>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What are executive functioning skills?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Executive functioning skills are needed for everyday life, not only in school but in the home and also in the community.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areas of </a:t>
            </a:r>
            <a:r>
              <a:rPr lang="en-GB" sz="1200" b="1" dirty="0">
                <a:latin typeface="Arial" panose="020B0604020202020204" pitchFamily="34" charset="0"/>
                <a:cs typeface="Arial" panose="020B0604020202020204" pitchFamily="34" charset="0"/>
              </a:rPr>
              <a:t>working memory, self-control </a:t>
            </a:r>
            <a:r>
              <a:rPr lang="en-GB" sz="1200" dirty="0">
                <a:latin typeface="Arial" panose="020B0604020202020204" pitchFamily="34" charset="0"/>
                <a:cs typeface="Arial" panose="020B0604020202020204" pitchFamily="34" charset="0"/>
              </a:rPr>
              <a:t>and </a:t>
            </a:r>
            <a:r>
              <a:rPr lang="en-GB" sz="1200" b="1" dirty="0">
                <a:latin typeface="Arial" panose="020B0604020202020204" pitchFamily="34" charset="0"/>
                <a:cs typeface="Arial" panose="020B0604020202020204" pitchFamily="34" charset="0"/>
              </a:rPr>
              <a:t>flexible thinking</a:t>
            </a:r>
            <a:r>
              <a:rPr lang="en-GB" sz="1200" dirty="0">
                <a:latin typeface="Arial" panose="020B0604020202020204" pitchFamily="34" charset="0"/>
                <a:cs typeface="Arial" panose="020B0604020202020204" pitchFamily="34" charset="0"/>
              </a:rPr>
              <a:t> are three main areas of executive functioning.</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NB. Children and young people presenting with executive functioning </a:t>
            </a:r>
            <a:r>
              <a:rPr lang="en-GB" sz="1200" dirty="0" err="1">
                <a:latin typeface="Arial" panose="020B0604020202020204" pitchFamily="34" charset="0"/>
                <a:cs typeface="Arial" panose="020B0604020202020204" pitchFamily="34" charset="0"/>
              </a:rPr>
              <a:t>difficulties,as</a:t>
            </a:r>
            <a:r>
              <a:rPr lang="en-GB" sz="1200" dirty="0">
                <a:latin typeface="Arial" panose="020B0604020202020204" pitchFamily="34" charset="0"/>
                <a:cs typeface="Arial" panose="020B0604020202020204" pitchFamily="34" charset="0"/>
              </a:rPr>
              <a:t> depicted in the accompanying images, have the potential to be incorrectly identified with a range of special educational needs.</a:t>
            </a:r>
          </a:p>
        </p:txBody>
      </p:sp>
    </p:spTree>
    <p:extLst>
      <p:ext uri="{BB962C8B-B14F-4D97-AF65-F5344CB8AC3E}">
        <p14:creationId xmlns:p14="http://schemas.microsoft.com/office/powerpoint/2010/main" val="175769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7B484E-A111-A213-D746-BAEE08819E07}"/>
              </a:ext>
            </a:extLst>
          </p:cNvPr>
          <p:cNvSpPr txBox="1"/>
          <p:nvPr/>
        </p:nvSpPr>
        <p:spPr>
          <a:xfrm>
            <a:off x="494950" y="528506"/>
            <a:ext cx="2969703" cy="1015663"/>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Additionally, listening to degraded speech for extended periods has the potential to compromise long term academic engagement, progress and achievement for learners of all ages.</a:t>
            </a:r>
          </a:p>
        </p:txBody>
      </p:sp>
      <p:sp>
        <p:nvSpPr>
          <p:cNvPr id="6" name="TextBox 5">
            <a:extLst>
              <a:ext uri="{FF2B5EF4-FFF2-40B4-BE49-F238E27FC236}">
                <a16:creationId xmlns:a16="http://schemas.microsoft.com/office/drawing/2014/main" id="{59B365D4-D0EB-7A1D-C771-6E4D7EA9CF39}"/>
              </a:ext>
            </a:extLst>
          </p:cNvPr>
          <p:cNvSpPr txBox="1"/>
          <p:nvPr/>
        </p:nvSpPr>
        <p:spPr>
          <a:xfrm>
            <a:off x="3741490" y="5796793"/>
            <a:ext cx="387571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Source: Own complication</a:t>
            </a:r>
          </a:p>
        </p:txBody>
      </p:sp>
      <p:pic>
        <p:nvPicPr>
          <p:cNvPr id="8" name="Picture 7">
            <a:extLst>
              <a:ext uri="{FF2B5EF4-FFF2-40B4-BE49-F238E27FC236}">
                <a16:creationId xmlns:a16="http://schemas.microsoft.com/office/drawing/2014/main" id="{8596F871-CA96-5683-1998-86B55699148C}"/>
              </a:ext>
            </a:extLst>
          </p:cNvPr>
          <p:cNvPicPr>
            <a:picLocks noChangeAspect="1"/>
          </p:cNvPicPr>
          <p:nvPr/>
        </p:nvPicPr>
        <p:blipFill>
          <a:blip r:embed="rId2"/>
          <a:stretch>
            <a:fillRect/>
          </a:stretch>
        </p:blipFill>
        <p:spPr>
          <a:xfrm>
            <a:off x="3357365" y="469459"/>
            <a:ext cx="8339685" cy="4920467"/>
          </a:xfrm>
          <a:prstGeom prst="rect">
            <a:avLst/>
          </a:prstGeom>
        </p:spPr>
      </p:pic>
    </p:spTree>
    <p:extLst>
      <p:ext uri="{BB962C8B-B14F-4D97-AF65-F5344CB8AC3E}">
        <p14:creationId xmlns:p14="http://schemas.microsoft.com/office/powerpoint/2010/main" val="218571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F5AE9-0037-48D0-6791-32C54BCD7143}"/>
              </a:ext>
            </a:extLst>
          </p:cNvPr>
          <p:cNvSpPr txBox="1"/>
          <p:nvPr/>
        </p:nvSpPr>
        <p:spPr>
          <a:xfrm>
            <a:off x="8262851" y="723207"/>
            <a:ext cx="374073" cy="440575"/>
          </a:xfrm>
          <a:prstGeom prst="rect">
            <a:avLst/>
          </a:prstGeom>
          <a:solidFill>
            <a:schemeClr val="bg1"/>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5FDCA988-A420-A8C6-F864-77CD9D94BC0E}"/>
              </a:ext>
            </a:extLst>
          </p:cNvPr>
          <p:cNvSpPr txBox="1"/>
          <p:nvPr/>
        </p:nvSpPr>
        <p:spPr>
          <a:xfrm>
            <a:off x="274320" y="590204"/>
            <a:ext cx="4197927" cy="2031325"/>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Are teachers affected by inadequate room acoustics?</a:t>
            </a:r>
          </a:p>
          <a:p>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Literature highlights inadequate acoustics in educational settings to be not only detrimental to learners but also to teaching staff. Many of whom cite </a:t>
            </a:r>
            <a:r>
              <a:rPr lang="en-GB" sz="1400">
                <a:latin typeface="Arial" panose="020B0604020202020204" pitchFamily="34" charset="0"/>
                <a:cs typeface="Arial" panose="020B0604020202020204" pitchFamily="34" charset="0"/>
              </a:rPr>
              <a:t>negative, physiological </a:t>
            </a:r>
            <a:r>
              <a:rPr lang="en-GB" sz="1400" dirty="0">
                <a:latin typeface="Arial" panose="020B0604020202020204" pitchFamily="34" charset="0"/>
                <a:cs typeface="Arial" panose="020B0604020202020204" pitchFamily="34" charset="0"/>
              </a:rPr>
              <a:t>and psychological effects of working in classrooms with inadequate room acoustics.</a:t>
            </a:r>
          </a:p>
        </p:txBody>
      </p:sp>
      <p:pic>
        <p:nvPicPr>
          <p:cNvPr id="15" name="Picture 14">
            <a:extLst>
              <a:ext uri="{FF2B5EF4-FFF2-40B4-BE49-F238E27FC236}">
                <a16:creationId xmlns:a16="http://schemas.microsoft.com/office/drawing/2014/main" id="{EAD7BA51-8749-DE10-97D1-B2A4ED5663D4}"/>
              </a:ext>
            </a:extLst>
          </p:cNvPr>
          <p:cNvPicPr>
            <a:picLocks noChangeAspect="1"/>
          </p:cNvPicPr>
          <p:nvPr/>
        </p:nvPicPr>
        <p:blipFill>
          <a:blip r:embed="rId2"/>
          <a:stretch>
            <a:fillRect/>
          </a:stretch>
        </p:blipFill>
        <p:spPr>
          <a:xfrm>
            <a:off x="5538701" y="521017"/>
            <a:ext cx="3009900" cy="5267325"/>
          </a:xfrm>
          <a:prstGeom prst="rect">
            <a:avLst/>
          </a:prstGeom>
        </p:spPr>
      </p:pic>
      <p:sp>
        <p:nvSpPr>
          <p:cNvPr id="16" name="TextBox 15">
            <a:extLst>
              <a:ext uri="{FF2B5EF4-FFF2-40B4-BE49-F238E27FC236}">
                <a16:creationId xmlns:a16="http://schemas.microsoft.com/office/drawing/2014/main" id="{2E6AE8F2-CA22-2DEB-E1C3-5FAD1613C40F}"/>
              </a:ext>
            </a:extLst>
          </p:cNvPr>
          <p:cNvSpPr txBox="1"/>
          <p:nvPr/>
        </p:nvSpPr>
        <p:spPr>
          <a:xfrm>
            <a:off x="5538701" y="5918662"/>
            <a:ext cx="309822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Source: </a:t>
            </a:r>
            <a:r>
              <a:rPr lang="en-GB" sz="1200" dirty="0" err="1">
                <a:latin typeface="Arial" panose="020B0604020202020204" pitchFamily="34" charset="0"/>
                <a:cs typeface="Arial" panose="020B0604020202020204" pitchFamily="34" charset="0"/>
              </a:rPr>
              <a:t>Ecophon</a:t>
            </a:r>
            <a:endParaRPr lang="en-GB"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E5D7B06-D30E-5BAD-6300-24CFBDC7310F}"/>
              </a:ext>
            </a:extLst>
          </p:cNvPr>
          <p:cNvSpPr txBox="1"/>
          <p:nvPr/>
        </p:nvSpPr>
        <p:spPr>
          <a:xfrm>
            <a:off x="216131" y="2955896"/>
            <a:ext cx="3798917"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Open Plan Classroom Noise and Teacher Personality </a:t>
            </a:r>
          </a:p>
          <a:p>
            <a:r>
              <a:rPr lang="en-GB" sz="1200" dirty="0">
                <a:latin typeface="Arial" panose="020B0604020202020204" pitchFamily="34" charset="0"/>
                <a:cs typeface="Arial" panose="020B0604020202020204" pitchFamily="34" charset="0"/>
              </a:rPr>
              <a:t>Saint </a:t>
            </a:r>
            <a:r>
              <a:rPr lang="en-GB" sz="1200" dirty="0" err="1">
                <a:latin typeface="Arial" panose="020B0604020202020204" pitchFamily="34" charset="0"/>
                <a:cs typeface="Arial" panose="020B0604020202020204" pitchFamily="34" charset="0"/>
              </a:rPr>
              <a:t>Gobain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Ecophon</a:t>
            </a:r>
            <a:r>
              <a:rPr lang="en-GB" sz="1200" dirty="0">
                <a:latin typeface="Arial" panose="020B0604020202020204" pitchFamily="34" charset="0"/>
                <a:cs typeface="Arial" panose="020B0604020202020204" pitchFamily="34" charset="0"/>
              </a:rPr>
              <a:t> 2018</a:t>
            </a:r>
          </a:p>
          <a:p>
            <a:r>
              <a:rPr lang="en-GB" sz="1200" dirty="0">
                <a:hlinkClick r:id="rId3"/>
              </a:rPr>
              <a:t>The selected font for WCO is Verdana (acousticbulletin.com)</a:t>
            </a:r>
            <a:endParaRPr lang="en-GB"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F6C988A-D24F-15DC-9CEB-2726E6FA89CF}"/>
              </a:ext>
            </a:extLst>
          </p:cNvPr>
          <p:cNvSpPr txBox="1"/>
          <p:nvPr/>
        </p:nvSpPr>
        <p:spPr>
          <a:xfrm>
            <a:off x="274320" y="4317364"/>
            <a:ext cx="3798917"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Noise – a stressor? Acoustic ergonomics of schools</a:t>
            </a:r>
          </a:p>
          <a:p>
            <a:r>
              <a:rPr lang="en-GB" sz="1200" dirty="0" err="1">
                <a:latin typeface="Arial" panose="020B0604020202020204" pitchFamily="34" charset="0"/>
                <a:cs typeface="Arial" panose="020B0604020202020204" pitchFamily="34" charset="0"/>
              </a:rPr>
              <a:t>Tiesler</a:t>
            </a:r>
            <a:r>
              <a:rPr lang="en-GB" sz="1200" dirty="0">
                <a:latin typeface="Arial" panose="020B0604020202020204" pitchFamily="34" charset="0"/>
                <a:cs typeface="Arial" panose="020B0604020202020204" pitchFamily="34" charset="0"/>
              </a:rPr>
              <a:t> and </a:t>
            </a:r>
            <a:r>
              <a:rPr lang="en-GB" sz="1200" dirty="0" err="1">
                <a:latin typeface="Arial" panose="020B0604020202020204" pitchFamily="34" charset="0"/>
                <a:cs typeface="Arial" panose="020B0604020202020204" pitchFamily="34" charset="0"/>
              </a:rPr>
              <a:t>Oberdorstor</a:t>
            </a:r>
            <a:r>
              <a:rPr lang="en-GB" sz="1200" dirty="0">
                <a:latin typeface="Arial" panose="020B0604020202020204" pitchFamily="34" charset="0"/>
                <a:cs typeface="Arial" panose="020B0604020202020204" pitchFamily="34" charset="0"/>
              </a:rPr>
              <a:t>, 2008</a:t>
            </a:r>
          </a:p>
          <a:p>
            <a:r>
              <a:rPr lang="en-GB" sz="1200" dirty="0">
                <a:hlinkClick r:id="rId4"/>
              </a:rPr>
              <a:t>Noise — A Stressor? Acoustic Ergonomics of Schools - Gerhart </a:t>
            </a:r>
            <a:r>
              <a:rPr lang="en-GB" sz="1200" dirty="0" err="1">
                <a:hlinkClick r:id="rId4"/>
              </a:rPr>
              <a:t>Tiesler</a:t>
            </a:r>
            <a:r>
              <a:rPr lang="en-GB" sz="1200" dirty="0">
                <a:hlinkClick r:id="rId4"/>
              </a:rPr>
              <a:t>, Markus </a:t>
            </a:r>
            <a:r>
              <a:rPr lang="en-GB" sz="1200" dirty="0" err="1">
                <a:hlinkClick r:id="rId4"/>
              </a:rPr>
              <a:t>Oberdörster</a:t>
            </a:r>
            <a:r>
              <a:rPr lang="en-GB" sz="1200" dirty="0">
                <a:hlinkClick r:id="rId4"/>
              </a:rPr>
              <a:t>, 2008 (sagepub.com)</a:t>
            </a:r>
            <a:endParaRPr lang="en-GB"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75EA05F-2F8C-550D-4D0E-7CF7E7DB4E36}"/>
              </a:ext>
            </a:extLst>
          </p:cNvPr>
          <p:cNvSpPr txBox="1"/>
          <p:nvPr/>
        </p:nvSpPr>
        <p:spPr>
          <a:xfrm>
            <a:off x="263063" y="5595496"/>
            <a:ext cx="4513811" cy="120032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Inclusive Acoustic Design for Mainstream School – an Evidence Based Approach </a:t>
            </a:r>
          </a:p>
          <a:p>
            <a:r>
              <a:rPr lang="en-GB" sz="1200" dirty="0">
                <a:latin typeface="Arial" panose="020B0604020202020204" pitchFamily="34" charset="0"/>
                <a:cs typeface="Arial" panose="020B0604020202020204" pitchFamily="34" charset="0"/>
              </a:rPr>
              <a:t>Greenland, James and Harvie-Clark, 2023</a:t>
            </a:r>
          </a:p>
          <a:p>
            <a:r>
              <a:rPr lang="en-GB" sz="1200" dirty="0">
                <a:hlinkClick r:id="rId5"/>
              </a:rPr>
              <a:t>Inclusive-Acoustic-Design-for-Mainstream-Schools-An-Evidence-Based-Approach-References.pdf (andersonacoustics.co.uk)</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303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891</Words>
  <Application>Microsoft Office PowerPoint</Application>
  <PresentationFormat>Widescreen</PresentationFormat>
  <Paragraphs>63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Crosby-Stewart</dc:creator>
  <cp:lastModifiedBy>Ruth Crosby-Stewart</cp:lastModifiedBy>
  <cp:revision>2</cp:revision>
  <dcterms:created xsi:type="dcterms:W3CDTF">2023-06-15T15:20:07Z</dcterms:created>
  <dcterms:modified xsi:type="dcterms:W3CDTF">2023-06-17T15:08:26Z</dcterms:modified>
</cp:coreProperties>
</file>